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32" d="100"/>
          <a:sy n="132" d="100"/>
        </p:scale>
        <p:origin x="-136" y="-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1CA78-7C2A-4A9A-87C0-99012EDA1D7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9/29/17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E85DC-58B1-4651-999D-51F29E79B969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4362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45000"/>
    </mc:Choice>
    <mc:Fallback xmlns="">
      <p:transition advClick="0" advTm="45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1CA78-7C2A-4A9A-87C0-99012EDA1D7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9/29/17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E85DC-58B1-4651-999D-51F29E79B969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6807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45000"/>
    </mc:Choice>
    <mc:Fallback xmlns="">
      <p:transition advClick="0" advTm="45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1CA78-7C2A-4A9A-87C0-99012EDA1D7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9/29/17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E85DC-58B1-4651-999D-51F29E79B969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3579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45000"/>
    </mc:Choice>
    <mc:Fallback xmlns="">
      <p:transition advClick="0" advTm="4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1CA78-7C2A-4A9A-87C0-99012EDA1D7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9/29/17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E85DC-58B1-4651-999D-51F29E79B969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4533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45000"/>
    </mc:Choice>
    <mc:Fallback xmlns="">
      <p:transition advClick="0" advTm="4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1CA78-7C2A-4A9A-87C0-99012EDA1D7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9/29/17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E85DC-58B1-4651-999D-51F29E79B969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277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45000"/>
    </mc:Choice>
    <mc:Fallback xmlns="">
      <p:transition advClick="0" advTm="4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1CA78-7C2A-4A9A-87C0-99012EDA1D7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9/29/17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E85DC-58B1-4651-999D-51F29E79B969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189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45000"/>
    </mc:Choice>
    <mc:Fallback xmlns="">
      <p:transition advClick="0" advTm="4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1CA78-7C2A-4A9A-87C0-99012EDA1D7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9/29/17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E85DC-58B1-4651-999D-51F29E79B969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70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45000"/>
    </mc:Choice>
    <mc:Fallback xmlns="">
      <p:transition advClick="0" advTm="45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1CA78-7C2A-4A9A-87C0-99012EDA1D7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9/29/17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E85DC-58B1-4651-999D-51F29E79B969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9050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45000"/>
    </mc:Choice>
    <mc:Fallback xmlns="">
      <p:transition advClick="0" advTm="45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1CA78-7C2A-4A9A-87C0-99012EDA1D7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9/29/17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E85DC-58B1-4651-999D-51F29E79B969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7460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45000"/>
    </mc:Choice>
    <mc:Fallback xmlns="">
      <p:transition advClick="0" advTm="45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1CA78-7C2A-4A9A-87C0-99012EDA1D7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9/29/17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E85DC-58B1-4651-999D-51F29E79B969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810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45000"/>
    </mc:Choice>
    <mc:Fallback xmlns="">
      <p:transition advClick="0" advTm="45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1CA78-7C2A-4A9A-87C0-99012EDA1D75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9/29/17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E85DC-58B1-4651-999D-51F29E79B969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3263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45000"/>
    </mc:Choice>
    <mc:Fallback xmlns="">
      <p:transition advClick="0" advTm="45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A1CA78-7C2A-4A9A-87C0-99012EDA1D75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9/29/17</a:t>
            </a:fld>
            <a:endParaRPr lang="en-US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FE85DC-58B1-4651-999D-51F29E79B96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smtClean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719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10" advClick="0" advTm="45000"/>
    </mc:Choice>
    <mc:Fallback xmlns="">
      <p:transition advClick="0" advTm="45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png"/><Relationship Id="rId12" Type="http://schemas.openxmlformats.org/officeDocument/2006/relationships/image" Target="../media/image11.png"/><Relationship Id="rId13" Type="http://schemas.openxmlformats.org/officeDocument/2006/relationships/image" Target="../media/image12.png"/><Relationship Id="rId14" Type="http://schemas.openxmlformats.org/officeDocument/2006/relationships/image" Target="../media/image13.png"/><Relationship Id="rId15" Type="http://schemas.openxmlformats.org/officeDocument/2006/relationships/image" Target="../media/image14.png"/><Relationship Id="rId16" Type="http://schemas.openxmlformats.org/officeDocument/2006/relationships/image" Target="../media/image15.png"/><Relationship Id="rId17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206240" y="1079863"/>
            <a:ext cx="16633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soil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60350" y="91440"/>
            <a:ext cx="16633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air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981" y="91440"/>
            <a:ext cx="8158043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Rudge research</a:t>
            </a:r>
            <a:r>
              <a:rPr kumimoji="0" lang="en-US" sz="2400" b="0" i="0" u="none" strike="noStrike" kern="1200" cap="none" spc="0" normalizeH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group is 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investigating 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stories from the history of biology </a:t>
            </a:r>
            <a:r>
              <a:rPr kumimoji="0" lang="en-US" sz="2400" b="0" i="0" u="none" strike="noStrike" kern="1200" cap="none" spc="0" normalizeH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can promote the learning of science content and issues associated with the nature of science</a:t>
            </a:r>
            <a:r>
              <a:rPr lang="en-US" sz="2400" dirty="0" smtClean="0">
                <a:solidFill>
                  <a:srgbClr val="FFC000"/>
                </a:solidFill>
                <a:latin typeface="Calibri" panose="020F0502020204030204"/>
              </a:rPr>
              <a:t>.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814190" y="3438354"/>
            <a:ext cx="31812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and water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247" y="1645343"/>
            <a:ext cx="1112942" cy="12863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476" y="1481771"/>
            <a:ext cx="1348324" cy="159629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5455" y="3502365"/>
            <a:ext cx="2719191" cy="200665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8603" y="4685858"/>
            <a:ext cx="2264793" cy="16910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68087" y="448659"/>
            <a:ext cx="1250709" cy="17676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1174" y="723268"/>
            <a:ext cx="2180034" cy="111832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78346" y="2569045"/>
            <a:ext cx="2391784" cy="131819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90887" y="2342377"/>
            <a:ext cx="1158554" cy="200243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64629" y="2174062"/>
            <a:ext cx="1211270" cy="189329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738141" y="4599262"/>
            <a:ext cx="3070093" cy="146372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043583" y="6090655"/>
            <a:ext cx="1234225" cy="490716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011729" y="4329848"/>
            <a:ext cx="1340287" cy="178403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56254" y="5243928"/>
            <a:ext cx="2629279" cy="1250846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63414" y="3319551"/>
            <a:ext cx="1229338" cy="1700392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520856" y="3627451"/>
            <a:ext cx="1523707" cy="1013442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348049" y="1375928"/>
            <a:ext cx="4238604" cy="1991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000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45000"/>
    </mc:Choice>
    <mc:Fallback xmlns="">
      <p:transition advClick="0" advTm="45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33</Words>
  <Application>Microsoft Macintosh PowerPoint</Application>
  <PresentationFormat>Custom</PresentationFormat>
  <Paragraphs>4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4_Office Theme</vt:lpstr>
      <vt:lpstr>PowerPoint Presentation</vt:lpstr>
    </vt:vector>
  </TitlesOfParts>
  <Company>WMU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Sharon A Gill</dc:creator>
  <cp:lastModifiedBy>CAS</cp:lastModifiedBy>
  <cp:revision>7</cp:revision>
  <dcterms:created xsi:type="dcterms:W3CDTF">2017-09-28T19:40:17Z</dcterms:created>
  <dcterms:modified xsi:type="dcterms:W3CDTF">2017-09-29T16:12:21Z</dcterms:modified>
</cp:coreProperties>
</file>

<file path=docProps/thumbnail.jpeg>
</file>